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278" r:id="rId2"/>
    <p:sldId id="280" r:id="rId3"/>
  </p:sldIdLst>
  <p:sldSz cx="9906000" cy="13208000"/>
  <p:notesSz cx="7019925" cy="9305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00CC00"/>
    <a:srgbClr val="0000FF"/>
    <a:srgbClr val="CC00CC"/>
    <a:srgbClr val="D60093"/>
    <a:srgbClr val="0033CC"/>
    <a:srgbClr val="FF5050"/>
    <a:srgbClr val="9933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2166" y="30"/>
      </p:cViewPr>
      <p:guideLst>
        <p:guide orient="horz" pos="4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6739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A54E20-796A-48F1-937A-C3F5783DC974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6739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6E69B7E-5A22-4672-A187-C8CE58A920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243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50E4E57-AB5A-47AB-87D9-B468FAE7D626}" type="datetimeFigureOut">
              <a:rPr lang="th-TH" smtClean="0"/>
              <a:t>19/01/66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63638"/>
            <a:ext cx="23558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6B613E1-78B8-4087-9C6C-B04B51D9B0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486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1" y="4103071"/>
            <a:ext cx="8420100" cy="283115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1" y="7484538"/>
            <a:ext cx="6934200" cy="33753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528963"/>
            <a:ext cx="2414588" cy="1126960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9" y="528963"/>
            <a:ext cx="7078664" cy="1126960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7" y="8487389"/>
            <a:ext cx="8420100" cy="26232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7" y="5598120"/>
            <a:ext cx="8420100" cy="2889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7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2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2956518"/>
            <a:ext cx="4376870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4188648"/>
            <a:ext cx="4376870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2956518"/>
            <a:ext cx="4378591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4188648"/>
            <a:ext cx="4378591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525878"/>
            <a:ext cx="3259006" cy="223802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525905"/>
            <a:ext cx="5537729" cy="11272663"/>
          </a:xfrm>
        </p:spPr>
        <p:txBody>
          <a:bodyPr/>
          <a:lstStyle>
            <a:lvl1pPr>
              <a:defRPr sz="2400"/>
            </a:lvl1pPr>
            <a:lvl2pPr>
              <a:defRPr sz="2099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2763903"/>
            <a:ext cx="3259006" cy="9034640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9245600"/>
            <a:ext cx="5943600" cy="10914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1180159"/>
            <a:ext cx="5943600" cy="7924800"/>
          </a:xfrm>
        </p:spPr>
        <p:txBody>
          <a:bodyPr/>
          <a:lstStyle>
            <a:lvl1pPr marL="0" indent="0">
              <a:buNone/>
              <a:defRPr sz="2400"/>
            </a:lvl1pPr>
            <a:lvl2pPr marL="342893" indent="0">
              <a:buNone/>
              <a:defRPr sz="2099"/>
            </a:lvl2pPr>
            <a:lvl3pPr marL="685784" indent="0">
              <a:buNone/>
              <a:defRPr sz="1801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8" indent="0">
              <a:buNone/>
              <a:defRPr sz="1500"/>
            </a:lvl6pPr>
            <a:lvl7pPr marL="2057349" indent="0">
              <a:buNone/>
              <a:defRPr sz="1500"/>
            </a:lvl7pPr>
            <a:lvl8pPr marL="2400241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10337096"/>
            <a:ext cx="5943600" cy="1550104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3081879"/>
            <a:ext cx="8915400" cy="871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414-079A-420A-996D-442E2DD8ED1C}" type="datetimeFigureOut">
              <a:rPr lang="th-TH" smtClean="0"/>
              <a:pPr/>
              <a:t>19/01/66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2" y="12241890"/>
            <a:ext cx="31369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342893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8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1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2648744" y="1278760"/>
            <a:ext cx="635302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คู่มือคำอธิบายตัวชี้วัดยุทธศาสตร์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สถาบันกัลยาณ์ราชนครินทร์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</a:t>
            </a:r>
            <a:r>
              <a:rPr lang="th-TH" sz="5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 2566</a:t>
            </a:r>
            <a:endParaRPr lang="th-TH" sz="5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3368824" y="11685473"/>
            <a:ext cx="6405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กระทรวงสาธารณสุข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226" y="8998309"/>
            <a:ext cx="2342955" cy="2687164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CD31EA3-DF33-419E-87FF-6CC36B04A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174" y="4054931"/>
            <a:ext cx="4943377" cy="4943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6428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00" y="2715568"/>
            <a:ext cx="2950858" cy="3384376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475764" y="6531992"/>
            <a:ext cx="6408712" cy="280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สถาบันกัลยาณ์ราชนครินทร์</a:t>
            </a:r>
          </a:p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กรมสุขภาพจิต กระทรวงสาธารณสุข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Galyarajanagarindra Institute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Department of Mental Health</a:t>
            </a:r>
            <a:endParaRPr lang="th-TH" sz="4400" b="1" dirty="0">
              <a:solidFill>
                <a:srgbClr val="00206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722968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</TotalTime>
  <Words>29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Cordia New</vt:lpstr>
      <vt:lpstr>TH Baijam</vt:lpstr>
      <vt:lpstr>TH SarabunPSK</vt:lpstr>
      <vt:lpstr>ชุดรูปแบบของ Office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แผนปฏิบัติการ  ประจำปีงบประมาณ ๒๕๕๖</dc:title>
  <dc:creator>Plan</dc:creator>
  <cp:lastModifiedBy>plan</cp:lastModifiedBy>
  <cp:revision>113</cp:revision>
  <cp:lastPrinted>2022-01-17T04:07:51Z</cp:lastPrinted>
  <dcterms:created xsi:type="dcterms:W3CDTF">2012-09-03T07:00:10Z</dcterms:created>
  <dcterms:modified xsi:type="dcterms:W3CDTF">2023-01-19T02:48:33Z</dcterms:modified>
</cp:coreProperties>
</file>